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Helvetica Neue"/>
      <p:regular r:id="rId6"/>
      <p:bold r:id="rId7"/>
      <p:italic r:id="rId8"/>
      <p:boldItalic r:id="rId9"/>
    </p:embeddedFont>
    <p:embeddedFont>
      <p:font typeface="Dancing Script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/NQ9XJ39VyWw13asaTm7eyUpk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ancingScript-bold.fntdata"/><Relationship Id="rId10" Type="http://schemas.openxmlformats.org/officeDocument/2006/relationships/font" Target="fonts/DancingScript-regular.fntdata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0" y="6295430"/>
            <a:ext cx="12192000" cy="5625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5023002" y="1917217"/>
            <a:ext cx="2145997" cy="893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F18C1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laceholder-dark.png" id="14" name="Google Shape;14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39572" y="338450"/>
            <a:ext cx="3712856" cy="139232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"/>
          <p:cNvSpPr/>
          <p:nvPr/>
        </p:nvSpPr>
        <p:spPr>
          <a:xfrm rot="-5400000">
            <a:off x="5715488" y="453914"/>
            <a:ext cx="3912437" cy="9040586"/>
          </a:xfrm>
          <a:prstGeom prst="rtTriangle">
            <a:avLst/>
          </a:prstGeom>
          <a:solidFill>
            <a:srgbClr val="59A814"/>
          </a:solidFill>
          <a:ln cap="flat" cmpd="sng" w="25400">
            <a:solidFill>
              <a:srgbClr val="59A81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6575" lIns="36575" spcFirstLastPara="1" rIns="36575" wrap="square" tIns="36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 txBox="1"/>
          <p:nvPr/>
        </p:nvSpPr>
        <p:spPr>
          <a:xfrm>
            <a:off x="7364606" y="5450715"/>
            <a:ext cx="35547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 sz="1800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     </a:t>
            </a:r>
            <a:r>
              <a:rPr b="0" lang="en-CA" sz="1800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 Beech  &amp; S J Benfield </a:t>
            </a:r>
            <a:endParaRPr b="0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2896970"/>
            <a:ext cx="6585527" cy="4033456"/>
          </a:xfrm>
          <a:prstGeom prst="rtTriangle">
            <a:avLst/>
          </a:prstGeom>
          <a:solidFill>
            <a:srgbClr val="6214A8"/>
          </a:solidFill>
          <a:ln cap="flat" cmpd="sng" w="25400">
            <a:solidFill>
              <a:srgbClr val="6214A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6575" lIns="36575" spcFirstLastPara="1" rIns="36575" wrap="square" tIns="36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 txBox="1"/>
          <p:nvPr/>
        </p:nvSpPr>
        <p:spPr>
          <a:xfrm>
            <a:off x="1976449" y="2582623"/>
            <a:ext cx="8229600" cy="3310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800"/>
              <a:buFont typeface="Helvetica Neue"/>
              <a:buNone/>
            </a:pPr>
            <a:r>
              <a:rPr b="1" i="0" lang="en-CA" sz="2800" u="none" cap="none" strike="noStrike">
                <a:solidFill>
                  <a:srgbClr val="80808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CERTIFICATE OF MEMBERSHIP</a:t>
            </a:r>
            <a:br>
              <a:rPr b="1" i="0" lang="en-CA" sz="1800" u="none" cap="none" strike="noStrike">
                <a:solidFill>
                  <a:srgbClr val="6314A8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CA" sz="1800" u="none" cap="none" strike="noStrike">
                <a:solidFill>
                  <a:srgbClr val="6314A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CA" sz="3200" u="none" cap="none" strike="noStrike">
                <a:solidFill>
                  <a:srgbClr val="80808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Name Here </a:t>
            </a:r>
            <a:r>
              <a:rPr b="1" i="0" lang="en-CA" sz="3200" u="none" cap="none" strike="noStrike">
                <a:solidFill>
                  <a:srgbClr val="80808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MODA</a:t>
            </a:r>
            <a:br>
              <a:rPr b="1" i="0" lang="en-CA" sz="1800" u="none" cap="none" strike="noStrike">
                <a:solidFill>
                  <a:srgbClr val="6314A8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i="0" sz="2600" u="none" cap="none" strike="noStrike">
              <a:solidFill>
                <a:srgbClr val="6314A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1976449" y="3321716"/>
            <a:ext cx="8229600" cy="1124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to certify that the person named above is a </a:t>
            </a:r>
            <a:r>
              <a:rPr b="1" lang="en-CA"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Member of the OD Academy</a:t>
            </a:r>
            <a:r>
              <a:rPr lang="en-CA"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1" lang="en-CA"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(MODA)</a:t>
            </a:r>
            <a:r>
              <a:rPr lang="en-CA"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is committed to promoting the art, science, and practice of Organisational Development.</a:t>
            </a:r>
            <a:endParaRPr sz="200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" name="Google Shape;20;p3"/>
          <p:cNvSpPr txBox="1"/>
          <p:nvPr/>
        </p:nvSpPr>
        <p:spPr>
          <a:xfrm>
            <a:off x="1272639" y="5820047"/>
            <a:ext cx="4572000" cy="4921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Date: </a:t>
            </a:r>
            <a:r>
              <a:rPr b="1" lang="en-CA"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(add date here</a:t>
            </a:r>
            <a:r>
              <a:rPr lang="en-CA"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24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Google Shape;21;p3"/>
          <p:cNvSpPr txBox="1"/>
          <p:nvPr/>
        </p:nvSpPr>
        <p:spPr>
          <a:xfrm>
            <a:off x="7612493" y="5784579"/>
            <a:ext cx="4572000" cy="480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Signed: </a:t>
            </a:r>
            <a:r>
              <a:rPr b="1" lang="en-CA" sz="2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OD Academy</a:t>
            </a:r>
            <a:endParaRPr b="1" sz="24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0" y="6295430"/>
            <a:ext cx="12192000" cy="5625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3" name="Google Shape;93;p15"/>
          <p:cNvGrpSpPr/>
          <p:nvPr/>
        </p:nvGrpSpPr>
        <p:grpSpPr>
          <a:xfrm>
            <a:off x="0" y="0"/>
            <a:ext cx="12192000" cy="3637956"/>
            <a:chOff x="24905" y="2317045"/>
            <a:chExt cx="13004798" cy="4695000"/>
          </a:xfrm>
        </p:grpSpPr>
        <p:sp>
          <p:nvSpPr>
            <p:cNvPr id="94" name="Google Shape;94;p15"/>
            <p:cNvSpPr/>
            <p:nvPr/>
          </p:nvSpPr>
          <p:spPr>
            <a:xfrm>
              <a:off x="24905" y="2317045"/>
              <a:ext cx="13004798" cy="4295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5"/>
            <p:cNvSpPr/>
            <p:nvPr/>
          </p:nvSpPr>
          <p:spPr>
            <a:xfrm rot="10800000">
              <a:off x="5892303" y="6211940"/>
              <a:ext cx="1270002" cy="800105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15"/>
          <p:cNvSpPr txBox="1"/>
          <p:nvPr>
            <p:ph type="title"/>
          </p:nvPr>
        </p:nvSpPr>
        <p:spPr>
          <a:xfrm>
            <a:off x="609600" y="2057285"/>
            <a:ext cx="10972800" cy="3310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/>
          <p:nvPr/>
        </p:nvSpPr>
        <p:spPr>
          <a:xfrm>
            <a:off x="5023002" y="1917217"/>
            <a:ext cx="2145997" cy="893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18C1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laceholder-dark.png" id="98" name="Google Shape;9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39572" y="338450"/>
            <a:ext cx="3712856" cy="139232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5"/>
          <p:cNvSpPr/>
          <p:nvPr/>
        </p:nvSpPr>
        <p:spPr>
          <a:xfrm rot="-5400000">
            <a:off x="5715488" y="453914"/>
            <a:ext cx="3912437" cy="9040586"/>
          </a:xfrm>
          <a:prstGeom prst="rtTriangle">
            <a:avLst/>
          </a:prstGeom>
          <a:solidFill>
            <a:srgbClr val="59A814"/>
          </a:solidFill>
          <a:ln cap="flat" cmpd="sng" w="25400">
            <a:solidFill>
              <a:srgbClr val="59A81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6575" lIns="36575" spcFirstLastPara="1" rIns="36575" wrap="square" tIns="36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7283669" y="5170977"/>
            <a:ext cx="35547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 sz="1800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     </a:t>
            </a:r>
            <a:r>
              <a:rPr b="0" lang="en-CA" sz="1800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 Beech  &amp; S J Benfield </a:t>
            </a:r>
            <a:endParaRPr b="0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0" y="2896970"/>
            <a:ext cx="6585527" cy="4033456"/>
          </a:xfrm>
          <a:prstGeom prst="rtTriangle">
            <a:avLst/>
          </a:prstGeom>
          <a:solidFill>
            <a:srgbClr val="6214A8"/>
          </a:solidFill>
          <a:ln cap="flat" cmpd="sng" w="25400">
            <a:solidFill>
              <a:srgbClr val="6214A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6575" lIns="36575" spcFirstLastPara="1" rIns="36575" wrap="square" tIns="36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 txBox="1"/>
          <p:nvPr/>
        </p:nvSpPr>
        <p:spPr>
          <a:xfrm>
            <a:off x="382385" y="6450676"/>
            <a:ext cx="37407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© OD Academy 2026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2021-01-28T22:48:47Z</dcterms:created>
  <dc:creator>Info @ Beechfield Partnership</dc:creator>
</cp:coreProperties>
</file>